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2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86FF737-814D-4ECB-926C-CD15F6B51926}" type="datetimeFigureOut">
              <a:rPr lang="es-ES_tradnl" smtClean="0"/>
              <a:t>22/05/2019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2BF5795-A832-4918-A9AA-F85514C50B11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5616624" cy="2320407"/>
          </a:xfrm>
        </p:spPr>
        <p:txBody>
          <a:bodyPr>
            <a:normAutofit/>
          </a:bodyPr>
          <a:lstStyle/>
          <a:p>
            <a:r>
              <a:rPr lang="es-ES" sz="4000" dirty="0" smtClean="0"/>
              <a:t>EMETERIO Y CELEDONIO</a:t>
            </a:r>
            <a:endParaRPr lang="es-ES_tradnl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3839920"/>
            <a:ext cx="5114778" cy="110124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Los soldados mártires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val="38697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Apuntes biográficos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Emeterio y Celedonio nacieron en Calahorra hacia el 275.</a:t>
            </a:r>
          </a:p>
          <a:p>
            <a:r>
              <a:rPr lang="es-ES" dirty="0" smtClean="0"/>
              <a:t>Se alistaron en la </a:t>
            </a:r>
            <a:r>
              <a:rPr lang="es-ES" dirty="0"/>
              <a:t>l</a:t>
            </a:r>
            <a:r>
              <a:rPr lang="es-ES" dirty="0" smtClean="0"/>
              <a:t>egión romana donde sirvieron como valerosos soldados en León.</a:t>
            </a:r>
          </a:p>
          <a:p>
            <a:r>
              <a:rPr lang="es-ES" dirty="0" smtClean="0"/>
              <a:t> En el imperio romano eran frecuentes la persecuciones a los cristianos.</a:t>
            </a:r>
          </a:p>
          <a:p>
            <a:r>
              <a:rPr lang="es-ES" dirty="0" smtClean="0"/>
              <a:t>En una de estas persecuciones, Emeterio y Celedonio se declararon cristianos, por lo que tuvieron que abandonar el ejército.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72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7239000" cy="5760640"/>
          </a:xfrm>
        </p:spPr>
        <p:txBody>
          <a:bodyPr/>
          <a:lstStyle/>
          <a:p>
            <a:r>
              <a:rPr lang="es-ES" dirty="0" smtClean="0"/>
              <a:t>Volvieron a su Calahorra natal donde comenzaron a predicar el mensaje cristiano sin miedo a las prohibiciones del emperador Diocleciano</a:t>
            </a:r>
          </a:p>
          <a:p>
            <a:r>
              <a:rPr lang="es-ES" dirty="0" smtClean="0"/>
              <a:t>Fueron apresados, torturados y, en marzo del 298 ejecutados en su ciudad natal por ser cristianos.</a:t>
            </a:r>
          </a:p>
          <a:p>
            <a:r>
              <a:rPr lang="es-ES" dirty="0"/>
              <a:t>El testimonio de Emeterio y Celedonio sirvió de ejemplo a muchos cristianos de la edad media.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46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2.Representancios artísticas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7239000" cy="4846320"/>
          </a:xfrm>
        </p:spPr>
        <p:txBody>
          <a:bodyPr/>
          <a:lstStyle/>
          <a:p>
            <a:r>
              <a:rPr lang="es-ES" dirty="0" smtClean="0"/>
              <a:t>A los santos mártires se les representa con un anillo y un pañuelo subiendo al cielo</a:t>
            </a:r>
            <a:endParaRPr lang="es-ES_tradnl" dirty="0"/>
          </a:p>
        </p:txBody>
      </p:sp>
      <p:pic>
        <p:nvPicPr>
          <p:cNvPr id="1026" name="Picture 2" descr="C:\Users\Jose y Macarena\Desktop\grupo de trabajo\grupo de trabajo pilares de la fe\emeterio y celedonio  todo\imagenes\santos anillo pañue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544616" cy="440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7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096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5085184"/>
            <a:ext cx="6569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En esta imagen aparecen vestidos de soldados, </a:t>
            </a:r>
          </a:p>
          <a:p>
            <a:r>
              <a:rPr lang="es-ES" dirty="0" smtClean="0"/>
              <a:t> con la palma del martirio y el pañuelo y el anillo arriba en el</a:t>
            </a:r>
          </a:p>
          <a:p>
            <a:r>
              <a:rPr lang="es-ES" dirty="0"/>
              <a:t>c</a:t>
            </a:r>
            <a:r>
              <a:rPr lang="es-ES" dirty="0" smtClean="0"/>
              <a:t>entro.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539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289</TotalTime>
  <Words>168</Words>
  <Application>Microsoft Office PowerPoint</Application>
  <PresentationFormat>Presentación en pantalla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Opulento</vt:lpstr>
      <vt:lpstr>EMETERIO Y CELEDONIO</vt:lpstr>
      <vt:lpstr>1. Apuntes biográficos</vt:lpstr>
      <vt:lpstr>Presentación de PowerPoint</vt:lpstr>
      <vt:lpstr>2.Representancios artísticas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7</cp:revision>
  <dcterms:created xsi:type="dcterms:W3CDTF">2019-05-21T16:41:40Z</dcterms:created>
  <dcterms:modified xsi:type="dcterms:W3CDTF">2019-05-22T10:29:49Z</dcterms:modified>
</cp:coreProperties>
</file>